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hyperonymes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42688">
            <a:off x="-679121" y="347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709887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cuisine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entrée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buanderie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chambre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séjour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51EC6F3A-EF05-4734-9AD4-619F765C46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4385246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Pièces de la maison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cuisine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entrée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buanderie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chambre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séjour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A53ABF80-3578-476E-BCE5-71546E74A1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966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1163656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9" name="Picture 2" descr="Pictogrammes, Sports, Symboles, Icônes">
            <a:extLst>
              <a:ext uri="{FF2B5EF4-FFF2-40B4-BE49-F238E27FC236}">
                <a16:creationId xmlns:a16="http://schemas.microsoft.com/office/drawing/2014/main" id="{D8B302FB-2F08-4897-870D-A7301CD7F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69" y="2262284"/>
            <a:ext cx="3601565" cy="358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FAC7D9F-3AAB-423F-B563-48C960D46C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88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1088574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sports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Picture 2" descr="Pictogrammes, Sports, Symboles, Icônes">
            <a:extLst>
              <a:ext uri="{FF2B5EF4-FFF2-40B4-BE49-F238E27FC236}">
                <a16:creationId xmlns:a16="http://schemas.microsoft.com/office/drawing/2014/main" id="{06070297-8004-4754-BCE0-AFC02955D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842" y="2345091"/>
            <a:ext cx="3601565" cy="358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6AADFE1-DB4B-4493-B53D-E114CC79ED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199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593283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Loire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le Rhône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Seine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Garonne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le Rhin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C1DD9A1D-E3FA-4CFA-AC39-9ED5354904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18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773724"/>
              </p:ext>
            </p:extLst>
          </p:nvPr>
        </p:nvGraphicFramePr>
        <p:xfrm>
          <a:off x="1623165" y="1738247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Fleuves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Loire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le Rhône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Seine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la Garonne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le Rhin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1006F5A-79B9-4158-805B-EA02E2CBA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54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484344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Italie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Espagne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Pologne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Angleterre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160175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Pays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Italie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Espagne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Pologne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Angleterre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4980CCE9-CCC1-4C3F-B621-A027C44D8BB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1163729" y="136421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9" name="Picture 2" descr="Prévisions Météo, Météo, Soleil, Nuage">
            <a:extLst>
              <a:ext uri="{FF2B5EF4-FFF2-40B4-BE49-F238E27FC236}">
                <a16:creationId xmlns:a16="http://schemas.microsoft.com/office/drawing/2014/main" id="{5F285297-EE91-4531-A44B-8AD41C0D9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120" y="1941585"/>
            <a:ext cx="2913438" cy="3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16D7C59-152E-4E72-B174-0540B6AB745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6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1172437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météorologie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Picture 2" descr="Prévisions Météo, Météo, Soleil, Nuage">
            <a:extLst>
              <a:ext uri="{FF2B5EF4-FFF2-40B4-BE49-F238E27FC236}">
                <a16:creationId xmlns:a16="http://schemas.microsoft.com/office/drawing/2014/main" id="{0416E412-6EC9-46F0-9E13-5E5F2D549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325" y="2027072"/>
            <a:ext cx="2913438" cy="3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8E12626-18D9-452C-B04D-2BBE543503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3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34EC097D-485B-42E6-957A-49E349FD8E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33703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CE2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crayon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ardoise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cahier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classeur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règle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4BD18D8E-1751-4EE9-A1B0-7CC6B50059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57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2" name="Tableau 6">
            <a:extLst>
              <a:ext uri="{FF2B5EF4-FFF2-40B4-BE49-F238E27FC236}">
                <a16:creationId xmlns:a16="http://schemas.microsoft.com/office/drawing/2014/main" id="{DB1DBCF4-36F1-4D0B-9F89-255EEB32B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580615"/>
              </p:ext>
            </p:extLst>
          </p:nvPr>
        </p:nvGraphicFramePr>
        <p:xfrm>
          <a:off x="1623165" y="1701700"/>
          <a:ext cx="4214003" cy="435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003">
                  <a:extLst>
                    <a:ext uri="{9D8B030D-6E8A-4147-A177-3AD203B41FA5}">
                      <a16:colId xmlns:a16="http://schemas.microsoft.com/office/drawing/2014/main" val="2617913726"/>
                    </a:ext>
                  </a:extLst>
                </a:gridCol>
              </a:tblGrid>
              <a:tr h="660471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/>
                        <a:t>Fournitures scolaires</a:t>
                      </a:r>
                    </a:p>
                  </a:txBody>
                  <a:tcPr>
                    <a:solidFill>
                      <a:srgbClr val="9EC9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491261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Italie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41389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Espagne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90415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Pologne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482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Inde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5710284"/>
                  </a:ext>
                </a:extLst>
              </a:tr>
              <a:tr h="738173">
                <a:tc>
                  <a:txBody>
                    <a:bodyPr/>
                    <a:lstStyle/>
                    <a:p>
                      <a:r>
                        <a:rPr lang="fr-FR" sz="3600" dirty="0"/>
                        <a:t>Angleterre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19841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4799F7B9-51EC-42F5-BF0D-11226AC2D83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222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Quel est le titre de la liste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74C2A146-3A1A-4FFE-BB66-12E997801A26}"/>
              </a:ext>
            </a:extLst>
          </p:cNvPr>
          <p:cNvSpPr txBox="1">
            <a:spLocks/>
          </p:cNvSpPr>
          <p:nvPr/>
        </p:nvSpPr>
        <p:spPr>
          <a:xfrm>
            <a:off x="1694951" y="136421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21" name="Picture 14" descr="Fruits, La Banane, Apple, En Bonne Santé">
            <a:extLst>
              <a:ext uri="{FF2B5EF4-FFF2-40B4-BE49-F238E27FC236}">
                <a16:creationId xmlns:a16="http://schemas.microsoft.com/office/drawing/2014/main" id="{DE004E7F-B691-4C4B-A313-5C254ED54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25" y="2320816"/>
            <a:ext cx="4443429" cy="313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6155430-1C94-4AF8-8A0A-48B41168956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35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F59BB703-E4E9-4039-B070-350819E7B69D}"/>
              </a:ext>
            </a:extLst>
          </p:cNvPr>
          <p:cNvSpPr txBox="1">
            <a:spLocks/>
          </p:cNvSpPr>
          <p:nvPr/>
        </p:nvSpPr>
        <p:spPr>
          <a:xfrm>
            <a:off x="1215980" y="136421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fruits </a:t>
            </a:r>
          </a:p>
          <a:p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20" name="Picture 14" descr="Fruits, La Banane, Apple, En Bonne Santé">
            <a:extLst>
              <a:ext uri="{FF2B5EF4-FFF2-40B4-BE49-F238E27FC236}">
                <a16:creationId xmlns:a16="http://schemas.microsoft.com/office/drawing/2014/main" id="{497EEFC4-5CB7-487E-B43A-4F0307635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8" y="2359416"/>
            <a:ext cx="4443429" cy="313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D56B379-2385-4478-9AF5-4AABCAFDBD2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4380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895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178</Words>
  <Application>Microsoft Office PowerPoint</Application>
  <PresentationFormat>Grand écran</PresentationFormat>
  <Paragraphs>88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Thème Office</vt:lpstr>
      <vt:lpstr>Rituel 2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  <vt:lpstr>Quel est le titre de la liste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2021-12-29T12:50:06Z</dcterms:modified>
</cp:coreProperties>
</file>